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4"/>
  </p:notesMasterIdLst>
  <p:sldIdLst>
    <p:sldId id="256" r:id="rId2"/>
    <p:sldId id="290" r:id="rId3"/>
    <p:sldId id="298" r:id="rId4"/>
    <p:sldId id="270" r:id="rId5"/>
    <p:sldId id="299" r:id="rId6"/>
    <p:sldId id="278" r:id="rId7"/>
    <p:sldId id="283" r:id="rId8"/>
    <p:sldId id="282" r:id="rId9"/>
    <p:sldId id="281" r:id="rId10"/>
    <p:sldId id="296" r:id="rId11"/>
    <p:sldId id="280" r:id="rId12"/>
    <p:sldId id="279" r:id="rId13"/>
  </p:sldIdLst>
  <p:sldSz cx="12192000" cy="6858000"/>
  <p:notesSz cx="9945688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291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89" autoAdjust="0"/>
    <p:restoredTop sz="94626" autoAdjust="0"/>
  </p:normalViewPr>
  <p:slideViewPr>
    <p:cSldViewPr>
      <p:cViewPr>
        <p:scale>
          <a:sx n="86" d="100"/>
          <a:sy n="86" d="100"/>
        </p:scale>
        <p:origin x="-58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9798" cy="342900"/>
          </a:xfrm>
          <a:prstGeom prst="rect">
            <a:avLst/>
          </a:prstGeom>
        </p:spPr>
        <p:txBody>
          <a:bodyPr vert="horz" lIns="80651" tIns="40326" rIns="80651" bIns="40326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3301" y="1"/>
            <a:ext cx="4309798" cy="342900"/>
          </a:xfrm>
          <a:prstGeom prst="rect">
            <a:avLst/>
          </a:prstGeom>
        </p:spPr>
        <p:txBody>
          <a:bodyPr vert="horz" lIns="80651" tIns="40326" rIns="80651" bIns="40326" rtlCol="0"/>
          <a:lstStyle>
            <a:lvl1pPr algn="r">
              <a:defRPr sz="1100"/>
            </a:lvl1pPr>
          </a:lstStyle>
          <a:p>
            <a:fld id="{A242C9DA-2153-4C96-89B2-70F1517AD1EB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0412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651" tIns="40326" rIns="80651" bIns="403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569" y="3257551"/>
            <a:ext cx="7956550" cy="3086100"/>
          </a:xfrm>
          <a:prstGeom prst="rect">
            <a:avLst/>
          </a:prstGeom>
        </p:spPr>
        <p:txBody>
          <a:bodyPr vert="horz" lIns="80651" tIns="40326" rIns="80651" bIns="403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4"/>
            <a:ext cx="4309798" cy="342900"/>
          </a:xfrm>
          <a:prstGeom prst="rect">
            <a:avLst/>
          </a:prstGeom>
        </p:spPr>
        <p:txBody>
          <a:bodyPr vert="horz" lIns="80651" tIns="40326" rIns="80651" bIns="40326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3301" y="6513514"/>
            <a:ext cx="4309798" cy="342900"/>
          </a:xfrm>
          <a:prstGeom prst="rect">
            <a:avLst/>
          </a:prstGeom>
        </p:spPr>
        <p:txBody>
          <a:bodyPr vert="horz" lIns="80651" tIns="40326" rIns="80651" bIns="40326" rtlCol="0" anchor="b"/>
          <a:lstStyle>
            <a:lvl1pPr algn="r">
              <a:defRPr sz="1100"/>
            </a:lvl1pPr>
          </a:lstStyle>
          <a:p>
            <a:fld id="{004E92A9-929F-448F-9214-99EA701B56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348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E92A9-929F-448F-9214-99EA701B56C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466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E92A9-929F-448F-9214-99EA701B56C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466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8D569-DDAE-4DF1-8646-F12B6F28EFF4}" type="datetime1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1408" y="623442"/>
            <a:ext cx="10489183" cy="360680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BE3C-4F03-4165-A0BD-4DD3D2DDBD98}" type="datetime1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1408" y="623442"/>
            <a:ext cx="10489183" cy="360680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5CD5E-49FC-4254-9390-712FAAC1AA34}" type="datetime1">
              <a:rPr lang="en-US" smtClean="0"/>
              <a:pPr/>
              <a:t>5/31/2022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1408" y="623442"/>
            <a:ext cx="10489183" cy="360680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 i="0">
                <a:solidFill>
                  <a:srgbClr val="A6A6A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D86BB-A363-4E9E-8026-5337C7A3534E}" type="datetime1">
              <a:rPr lang="en-US" smtClean="0"/>
              <a:pPr/>
              <a:t>5/31/2022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3CC32-689B-4A00-A1BF-8A6329045E53}" type="datetime1">
              <a:rPr lang="en-US" smtClean="0"/>
              <a:pPr/>
              <a:t>5/31/2022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9829800" y="525780"/>
            <a:ext cx="275844" cy="362712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2015" y="1724659"/>
            <a:ext cx="11427968" cy="47231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B8BBD-FC99-42D6-B82C-3CEA4A5447A6}" type="datetime1">
              <a:rPr lang="en-US" smtClean="0"/>
              <a:pPr/>
              <a:t>5/31/2022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089895" y="632586"/>
            <a:ext cx="1061720" cy="22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lnSpc>
                <a:spcPct val="111700"/>
              </a:lnSpc>
              <a:spcBef>
                <a:spcPts val="100"/>
              </a:spcBef>
            </a:pPr>
            <a:r>
              <a:rPr sz="6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268"/>
          <a:stretch/>
        </p:blipFill>
        <p:spPr bwMode="auto">
          <a:xfrm>
            <a:off x="0" y="-76200"/>
            <a:ext cx="12194557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ject 3"/>
          <p:cNvSpPr txBox="1"/>
          <p:nvPr/>
        </p:nvSpPr>
        <p:spPr>
          <a:xfrm>
            <a:off x="10242295" y="784986"/>
            <a:ext cx="1061720" cy="22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lnSpc>
                <a:spcPct val="111700"/>
              </a:lnSpc>
              <a:spcBef>
                <a:spcPts val="100"/>
              </a:spcBef>
            </a:pPr>
            <a:r>
              <a:rPr sz="6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pic>
        <p:nvPicPr>
          <p:cNvPr id="1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72471" y="691895"/>
            <a:ext cx="306324" cy="3718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706" y="533400"/>
            <a:ext cx="73914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6. ИНФОРМАЦИЯ О ТРЕНЕРЕ</a:t>
            </a:r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10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pic>
        <p:nvPicPr>
          <p:cNvPr id="4" name="Рисунок 3" descr="Изображение выглядит как текст, снимок экрана, монитор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4C8EF96A-25D8-4443-A4BB-542C49DDBB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44" r="7373"/>
          <a:stretch/>
        </p:blipFill>
        <p:spPr>
          <a:xfrm>
            <a:off x="537706" y="1104231"/>
            <a:ext cx="10163766" cy="579433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05808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199" y="533400"/>
            <a:ext cx="48768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7. ЗАПИСЬ В СЕКЦИЮ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15444"/>
          </a:xfrm>
        </p:spPr>
        <p:txBody>
          <a:bodyPr wrap="square" lIns="0" tIns="0" rIns="0" bIns="0">
            <a:spAutoFit/>
          </a:bodyPr>
          <a:lstStyle/>
          <a:p>
            <a:fld id="{B6F15528-21DE-4FAA-801E-634DDDAF4B2B}" type="slidenum">
              <a:rPr lang="ru-RU" sz="1400">
                <a:latin typeface="Lato Light" panose="020F0402020204030203" pitchFamily="34" charset="0"/>
                <a:cs typeface="Lato Light" panose="020F0402020204030203" pitchFamily="34" charset="0"/>
              </a:rPr>
              <a:pPr/>
              <a:t>11</a:t>
            </a:fld>
            <a:endParaRPr lang="ru-RU" sz="1400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23" t="8281" r="43354" b="5156"/>
          <a:stretch/>
        </p:blipFill>
        <p:spPr bwMode="auto">
          <a:xfrm>
            <a:off x="457199" y="1063669"/>
            <a:ext cx="3571483" cy="5794333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11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14" t="8597" r="72" b="9489"/>
          <a:stretch/>
        </p:blipFill>
        <p:spPr bwMode="auto">
          <a:xfrm>
            <a:off x="4759287" y="1063669"/>
            <a:ext cx="6747933" cy="5794333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трелка вправо с вырезом 8"/>
          <p:cNvSpPr/>
          <p:nvPr/>
        </p:nvSpPr>
        <p:spPr>
          <a:xfrm>
            <a:off x="3886200" y="5943600"/>
            <a:ext cx="1219200" cy="381000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5943600" y="3770335"/>
            <a:ext cx="19050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7978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6280" y="533400"/>
            <a:ext cx="48768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8. ЗАПИСЬ В СЕКЦИЮ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15444"/>
          </a:xfrm>
        </p:spPr>
        <p:txBody>
          <a:bodyPr wrap="square" lIns="0" tIns="0" rIns="0" bIns="0">
            <a:spAutoFit/>
          </a:bodyPr>
          <a:lstStyle/>
          <a:p>
            <a:fld id="{B6F15528-21DE-4FAA-801E-634DDDAF4B2B}" type="slidenum">
              <a:rPr lang="ru-RU" sz="1400">
                <a:latin typeface="Lato Light" panose="020F0402020204030203" pitchFamily="34" charset="0"/>
                <a:cs typeface="Lato Light" panose="020F0402020204030203" pitchFamily="34" charset="0"/>
              </a:rPr>
              <a:pPr/>
              <a:t>12</a:t>
            </a:fld>
            <a:endParaRPr lang="ru-RU" sz="140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77" t="17477" r="39694"/>
          <a:stretch/>
        </p:blipFill>
        <p:spPr bwMode="auto">
          <a:xfrm>
            <a:off x="7848600" y="1063672"/>
            <a:ext cx="3673326" cy="579433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01" r="6461" b="6959"/>
          <a:stretch/>
        </p:blipFill>
        <p:spPr bwMode="auto">
          <a:xfrm>
            <a:off x="457200" y="1076529"/>
            <a:ext cx="6592948" cy="579433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12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48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648" y="533400"/>
            <a:ext cx="77724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 smtClean="0"/>
              <a:t>АВТОРИЗАЦИЯ </a:t>
            </a:r>
            <a:endParaRPr lang="ru-RU" dirty="0"/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2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02" t="7584" r="1150" b="18555"/>
          <a:stretch/>
        </p:blipFill>
        <p:spPr bwMode="auto">
          <a:xfrm>
            <a:off x="397029" y="990600"/>
            <a:ext cx="8003332" cy="58674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91600" y="4572000"/>
            <a:ext cx="2895600" cy="68580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Ссылка на сайт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https://sport.mosreg.ru/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896" t="25998" r="24165" b="21525"/>
          <a:stretch/>
        </p:blipFill>
        <p:spPr bwMode="auto">
          <a:xfrm>
            <a:off x="8863987" y="990600"/>
            <a:ext cx="3150825" cy="332897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право с вырезом 1"/>
          <p:cNvSpPr/>
          <p:nvPr/>
        </p:nvSpPr>
        <p:spPr>
          <a:xfrm rot="10800000">
            <a:off x="8077200" y="1217823"/>
            <a:ext cx="1066800" cy="381000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863987" y="3426016"/>
            <a:ext cx="3150825" cy="4953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91599" y="5410200"/>
            <a:ext cx="2895600" cy="91440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Авторизация производится через ЕСИА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8571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777" y="543581"/>
            <a:ext cx="77724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 smtClean="0"/>
              <a:t>АВТОРИЗАЦИЯ </a:t>
            </a:r>
            <a:endParaRPr lang="ru-RU" dirty="0"/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3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039" t="8363" r="28047" b="32288"/>
          <a:stretch/>
        </p:blipFill>
        <p:spPr bwMode="auto">
          <a:xfrm>
            <a:off x="4114800" y="1219200"/>
            <a:ext cx="2767618" cy="441776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14" t="7820" r="15215" b="15605"/>
          <a:stretch/>
        </p:blipFill>
        <p:spPr bwMode="auto">
          <a:xfrm>
            <a:off x="7162800" y="1219200"/>
            <a:ext cx="4671153" cy="441776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panovaai\Desktop\гос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30" t="1828" r="2956" b="1912"/>
          <a:stretch/>
        </p:blipFill>
        <p:spPr bwMode="auto">
          <a:xfrm>
            <a:off x="457199" y="1219200"/>
            <a:ext cx="3462108" cy="441776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с вырезом 9"/>
          <p:cNvSpPr/>
          <p:nvPr/>
        </p:nvSpPr>
        <p:spPr>
          <a:xfrm>
            <a:off x="6553200" y="4676660"/>
            <a:ext cx="762000" cy="381000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3561313" y="4676660"/>
            <a:ext cx="762000" cy="381000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13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364" y="543581"/>
            <a:ext cx="72390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 smtClean="0"/>
              <a:t>ДОБАВЛЕНИЕ РЕБЕНКА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4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086600" y="1232053"/>
            <a:ext cx="609600" cy="4443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275" t="8361" r="7635" b="23535"/>
          <a:stretch/>
        </p:blipFill>
        <p:spPr bwMode="auto">
          <a:xfrm>
            <a:off x="561768" y="1079652"/>
            <a:ext cx="8277432" cy="5784774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067800" y="1079652"/>
            <a:ext cx="2895600" cy="2501748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В профиле родителя есть возможность добавить данные ребенка для записи его в секции.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006508" y="1265103"/>
            <a:ext cx="8382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391400" y="2209800"/>
            <a:ext cx="14478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10800000">
            <a:off x="6324600" y="4439798"/>
            <a:ext cx="762000" cy="381000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9656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pic>
        <p:nvPicPr>
          <p:cNvPr id="1026" name="Picture 2" descr="C:\Users\panovaai\Desktop\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969" y="1073226"/>
            <a:ext cx="10188274" cy="57912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11364" y="543581"/>
            <a:ext cx="72390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ЗАПИСЬ РЕБЕНКА В СЕКЦИЮ. </a:t>
            </a:r>
            <a:br>
              <a:rPr lang="ru-RU" dirty="0"/>
            </a:br>
            <a:r>
              <a:rPr lang="ru-RU" dirty="0"/>
              <a:t>1. ВЫБОР ГОРОДСКОГО ОКРУГА </a:t>
            </a: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5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086600" y="1232053"/>
            <a:ext cx="609600" cy="4443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9681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967" y="615274"/>
            <a:ext cx="48768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2. ВЫБОР ВОЗРАСТА</a:t>
            </a:r>
          </a:p>
        </p:txBody>
      </p:sp>
      <p:pic>
        <p:nvPicPr>
          <p:cNvPr id="7" name="Picture 2" descr="C:\Users\panovaai\Desktop\возраст ребенок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7" r="1117"/>
          <a:stretch/>
        </p:blipFill>
        <p:spPr bwMode="auto">
          <a:xfrm>
            <a:off x="474349" y="1074684"/>
            <a:ext cx="10240894" cy="5794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6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53200" y="1232053"/>
            <a:ext cx="1066800" cy="4443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008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7378" y="533400"/>
            <a:ext cx="48768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3. ВЫБОР ВИДА СПОРТА</a:t>
            </a: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7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F10BE43-C54F-5B41-B31E-FCECBCFBA4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44" r="4167"/>
          <a:stretch/>
        </p:blipFill>
        <p:spPr>
          <a:xfrm>
            <a:off x="517378" y="1065624"/>
            <a:ext cx="10197865" cy="579237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43478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742" y="533400"/>
            <a:ext cx="48768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4. ВЫБОР СЕКЦИИ</a:t>
            </a:r>
          </a:p>
        </p:txBody>
      </p:sp>
      <p:pic>
        <p:nvPicPr>
          <p:cNvPr id="7" name="Picture 2" descr="C:\Users\panovaai\Desktop\минифутбол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72"/>
          <a:stretch/>
        </p:blipFill>
        <p:spPr bwMode="auto">
          <a:xfrm>
            <a:off x="484742" y="1080193"/>
            <a:ext cx="10171996" cy="5794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8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923142" y="1752600"/>
            <a:ext cx="1798504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7265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184383" y="627126"/>
            <a:ext cx="1061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20" dirty="0">
                <a:latin typeface="Times New Roman"/>
                <a:cs typeface="Times New Roman"/>
              </a:rPr>
              <a:t>ПРАВИТЕЛЬСТВО </a:t>
            </a:r>
            <a:r>
              <a:rPr sz="600" b="1" spc="25" dirty="0">
                <a:latin typeface="Times New Roman"/>
                <a:cs typeface="Times New Roman"/>
              </a:rPr>
              <a:t> </a:t>
            </a:r>
            <a:r>
              <a:rPr sz="600" b="1" spc="15" dirty="0">
                <a:latin typeface="Times New Roman"/>
                <a:cs typeface="Times New Roman"/>
              </a:rPr>
              <a:t>МОСКОВСКОЙ</a:t>
            </a:r>
            <a:r>
              <a:rPr sz="600" b="1" spc="-15" dirty="0">
                <a:latin typeface="Times New Roman"/>
                <a:cs typeface="Times New Roman"/>
              </a:rPr>
              <a:t> </a:t>
            </a:r>
            <a:r>
              <a:rPr sz="600" b="1" spc="20" dirty="0">
                <a:latin typeface="Times New Roman"/>
                <a:cs typeface="Times New Roman"/>
              </a:rPr>
              <a:t>ОБЛАСТИ</a:t>
            </a:r>
            <a:endParaRPr sz="6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186" y="602586"/>
            <a:ext cx="7391401" cy="400110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defPPr>
              <a:defRPr lang="ru-RU"/>
            </a:defPPr>
            <a:lvl1pPr defTabSz="1198138">
              <a:spcBef>
                <a:spcPct val="0"/>
              </a:spcBef>
              <a:buNone/>
              <a:defRPr sz="2000" b="1">
                <a:solidFill>
                  <a:srgbClr val="B29148"/>
                </a:solidFill>
                <a:latin typeface="Lato Black" panose="020F0A02020204030203" pitchFamily="34" charset="0"/>
                <a:ea typeface="+mj-ea"/>
                <a:cs typeface="Lato Black" panose="020F0A02020204030203" pitchFamily="34" charset="0"/>
              </a:defRPr>
            </a:lvl1pPr>
            <a:lvl2pPr marL="599069" defTabSz="1198138">
              <a:defRPr sz="2400"/>
            </a:lvl2pPr>
            <a:lvl3pPr marL="1198138" defTabSz="1198138">
              <a:defRPr sz="2400"/>
            </a:lvl3pPr>
            <a:lvl4pPr marL="1797207" defTabSz="1198138">
              <a:defRPr sz="2400"/>
            </a:lvl4pPr>
            <a:lvl5pPr marL="2396277" defTabSz="1198138">
              <a:defRPr sz="2400"/>
            </a:lvl5pPr>
            <a:lvl6pPr marL="2995346" defTabSz="1198138">
              <a:defRPr sz="2400"/>
            </a:lvl6pPr>
            <a:lvl7pPr marL="3594415" defTabSz="1198138">
              <a:defRPr sz="2400"/>
            </a:lvl7pPr>
            <a:lvl8pPr marL="4193484" defTabSz="1198138">
              <a:defRPr sz="2400"/>
            </a:lvl8pPr>
            <a:lvl9pPr marL="4792553" defTabSz="1198138">
              <a:defRPr sz="2400"/>
            </a:lvl9pPr>
          </a:lstStyle>
          <a:p>
            <a:r>
              <a:rPr lang="ru-RU" dirty="0"/>
              <a:t>5. ИНФОРМАЦИЯ О СЕКЦИИ, ТРЕНЕРЕ И РАСПИСАНИИ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17" t="8292" r="6784" b="19952"/>
          <a:stretch/>
        </p:blipFill>
        <p:spPr bwMode="auto">
          <a:xfrm>
            <a:off x="533400" y="1063669"/>
            <a:ext cx="10163766" cy="5794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320420" y="6595654"/>
            <a:ext cx="28041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smtClean="0">
                <a:latin typeface="Lato Medium" panose="020F0602020204030203" pitchFamily="34" charset="0"/>
                <a:cs typeface="Lato Medium" panose="020F0602020204030203" pitchFamily="34" charset="0"/>
              </a:rPr>
              <a:pPr/>
              <a:t>9</a:t>
            </a:fld>
            <a:endParaRPr lang="ru-RU" sz="1400" dirty="0"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185041" y="4876800"/>
            <a:ext cx="2971800" cy="685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202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121</Words>
  <Application>Microsoft Office PowerPoint</Application>
  <PresentationFormat>Произвольный</PresentationFormat>
  <Paragraphs>42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Голота Нелли Анатольевна</dc:creator>
  <cp:lastModifiedBy>user</cp:lastModifiedBy>
  <cp:revision>84</cp:revision>
  <cp:lastPrinted>2022-03-24T12:21:55Z</cp:lastPrinted>
  <dcterms:created xsi:type="dcterms:W3CDTF">2022-03-23T17:03:21Z</dcterms:created>
  <dcterms:modified xsi:type="dcterms:W3CDTF">2022-05-31T09:33:32Z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2021-11-23T00:00:00Z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2022-03-23T00:00:00Z</vt:filetime>
  </property>
</Properties>
</file>